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95" r:id="rId96"/>
    <p:sldId id="374" r:id="rId97"/>
    <p:sldId id="375" r:id="rId98"/>
    <p:sldId id="376" r:id="rId99"/>
    <p:sldId id="377" r:id="rId100"/>
    <p:sldId id="379" r:id="rId101"/>
    <p:sldId id="380" r:id="rId102"/>
    <p:sldId id="378" r:id="rId103"/>
    <p:sldId id="381" r:id="rId104"/>
    <p:sldId id="383" r:id="rId105"/>
    <p:sldId id="384" r:id="rId106"/>
    <p:sldId id="385" r:id="rId107"/>
    <p:sldId id="386" r:id="rId108"/>
    <p:sldId id="387" r:id="rId109"/>
    <p:sldId id="388" r:id="rId110"/>
    <p:sldId id="389" r:id="rId111"/>
    <p:sldId id="391" r:id="rId112"/>
    <p:sldId id="392" r:id="rId113"/>
    <p:sldId id="393" r:id="rId114"/>
    <p:sldId id="394" r:id="rId115"/>
    <p:sldId id="382" r:id="rId116"/>
    <p:sldId id="277" r:id="rId117"/>
    <p:sldId id="265" r:id="rId1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1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10/10/2017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10/10/2017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10/10/2017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10/10/2017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10/10/2017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10/10/2017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10/10/2017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10/10/2017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10/10/2017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10/10/2017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10/10/2017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10/10/2017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10/10/2017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darkreading.com/threat-intelligence/artificial-intelligence-experts-talk-ethical-security-concerns/d/d-id/133008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Tree>
    <p:extLst>
      <p:ext uri="{BB962C8B-B14F-4D97-AF65-F5344CB8AC3E}">
        <p14:creationId xmlns:p14="http://schemas.microsoft.com/office/powerpoint/2010/main" val="3381816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115</a:t>
            </a:fld>
            <a:endParaRPr lang="es-CO"/>
          </a:p>
        </p:txBody>
      </p:sp>
    </p:spTree>
    <p:extLst>
      <p:ext uri="{BB962C8B-B14F-4D97-AF65-F5344CB8AC3E}">
        <p14:creationId xmlns:p14="http://schemas.microsoft.com/office/powerpoint/2010/main" val="22566827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117</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pic>
        <p:nvPicPr>
          <p:cNvPr id="6" name="Imagen 5"/>
          <p:cNvPicPr>
            <a:picLocks noChangeAspect="1"/>
          </p:cNvPicPr>
          <p:nvPr/>
        </p:nvPicPr>
        <p:blipFill>
          <a:blip r:embed="rId2"/>
          <a:stretch>
            <a:fillRect/>
          </a:stretch>
        </p:blipFill>
        <p:spPr>
          <a:xfrm>
            <a:off x="1071113" y="2091741"/>
            <a:ext cx="3863556" cy="3863556"/>
          </a:xfrm>
          <a:prstGeom prst="rect">
            <a:avLst/>
          </a:prstGeom>
        </p:spPr>
      </p:pic>
      <p:pic>
        <p:nvPicPr>
          <p:cNvPr id="7" name="Imagen 6">
            <a:hlinkClick r:id="rId3"/>
          </p:cNvPr>
          <p:cNvPicPr>
            <a:picLocks noChangeAspect="1"/>
          </p:cNvPicPr>
          <p:nvPr/>
        </p:nvPicPr>
        <p:blipFill>
          <a:blip r:embed="rId4"/>
          <a:stretch>
            <a:fillRect/>
          </a:stretch>
        </p:blipFill>
        <p:spPr>
          <a:xfrm>
            <a:off x="6607297" y="1905823"/>
            <a:ext cx="3374903" cy="4235391"/>
          </a:xfrm>
          <a:prstGeom prst="rect">
            <a:avLst/>
          </a:prstGeom>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54734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1816</TotalTime>
  <Words>1852</Words>
  <Application>Microsoft Office PowerPoint</Application>
  <PresentationFormat>Panorámica</PresentationFormat>
  <Paragraphs>531</Paragraphs>
  <Slides>117</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117</vt:i4>
      </vt:variant>
    </vt:vector>
  </HeadingPairs>
  <TitlesOfParts>
    <vt:vector size="123" baseType="lpstr">
      <vt:lpstr>Arial</vt:lpstr>
      <vt:lpstr>Arial Unicode MS</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166</cp:revision>
  <dcterms:created xsi:type="dcterms:W3CDTF">2017-09-04T21:29:19Z</dcterms:created>
  <dcterms:modified xsi:type="dcterms:W3CDTF">2017-10-10T16:52:54Z</dcterms:modified>
</cp:coreProperties>
</file>